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6" r:id="rId5"/>
    <p:sldId id="277" r:id="rId6"/>
    <p:sldId id="258" r:id="rId7"/>
    <p:sldId id="278" r:id="rId8"/>
    <p:sldId id="279" r:id="rId9"/>
    <p:sldId id="260" r:id="rId10"/>
    <p:sldId id="280" r:id="rId11"/>
    <p:sldId id="26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88" r:id="rId23"/>
    <p:sldId id="293" r:id="rId24"/>
    <p:sldId id="301" r:id="rId25"/>
    <p:sldId id="294" r:id="rId26"/>
    <p:sldId id="295" r:id="rId27"/>
    <p:sldId id="302" r:id="rId28"/>
    <p:sldId id="303" r:id="rId29"/>
    <p:sldId id="267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58" autoAdjust="0"/>
    <p:restoredTop sz="9466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6660"/>
            <a:ext cx="9259546" cy="69446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«Детский сад №1 комбинированного вида» 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Жешарт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9888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Проект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013176"/>
            <a:ext cx="406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Выполнелв:инструктор</a:t>
            </a:r>
            <a:r>
              <a:rPr lang="ru-RU" b="1" dirty="0" smtClean="0"/>
              <a:t> по физической культуре Каштанова Е.Е.</a:t>
            </a:r>
          </a:p>
          <a:p>
            <a:r>
              <a:rPr lang="ru-RU" b="1" dirty="0" smtClean="0"/>
              <a:t>Совместно с воспитателями групп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8753"/>
            <a:ext cx="788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20.01. – 24.01.2020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75974"/>
              </p:ext>
            </p:extLst>
          </p:nvPr>
        </p:nvGraphicFramePr>
        <p:xfrm>
          <a:off x="369031" y="705192"/>
          <a:ext cx="8496942" cy="601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65"/>
                <a:gridCol w="1512168"/>
                <a:gridCol w="1269638"/>
                <a:gridCol w="1416157"/>
                <a:gridCol w="1416157"/>
                <a:gridCol w="1416157"/>
              </a:tblGrid>
              <a:tr h="82910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понедельник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вторник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четверг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пятница</a:t>
                      </a:r>
                      <a:endParaRPr lang="ru-RU" sz="120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Художественно – эстетическое развитие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Нетрадиционная техника рисования ватными палочками «Мой веселый снеговик»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Чтение сказки «Путешествие снеговика»,</a:t>
                      </a:r>
                    </a:p>
                    <a:p>
                      <a:r>
                        <a:rPr lang="ru-RU" sz="1000" dirty="0" smtClean="0"/>
                        <a:t>Д\и «Собери картинку»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Рисование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«Снеговик»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Просмотр</a:t>
                      </a:r>
                      <a:r>
                        <a:rPr lang="ru-RU" sz="1000" baseline="0" dirty="0" smtClean="0"/>
                        <a:t> мультфильма «Снеговик почтальон»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Аппликация «Снеговик из ладошек» </a:t>
                      </a:r>
                      <a:endParaRPr lang="ru-RU" sz="100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Физическое развитие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Катание</a:t>
                      </a:r>
                      <a:r>
                        <a:rPr lang="ru-RU" sz="1000" baseline="0" dirty="0" smtClean="0"/>
                        <a:t> на санках и тюбингах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Развитие физических качеств: быстрота, ловкость, выносливость во время подвижных игр.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Изготовление снежков с помощью </a:t>
                      </a:r>
                      <a:r>
                        <a:rPr lang="ru-RU" sz="1000" dirty="0" err="1" smtClean="0"/>
                        <a:t>снежколепа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Соревнование среди групп «Кто быстрее, кто ловчее»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ОД «</a:t>
                      </a:r>
                      <a:r>
                        <a:rPr lang="ru-RU" sz="1000" dirty="0" err="1" smtClean="0"/>
                        <a:t>Лым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морт</a:t>
                      </a:r>
                      <a:r>
                        <a:rPr lang="ru-RU" sz="1000" dirty="0" smtClean="0"/>
                        <a:t>» , спортивное</a:t>
                      </a:r>
                      <a:r>
                        <a:rPr lang="ru-RU" sz="1000" baseline="0" dirty="0" smtClean="0"/>
                        <a:t> развлечение «Снеговик </a:t>
                      </a:r>
                      <a:r>
                        <a:rPr lang="ru-RU" sz="1000" baseline="0" dirty="0" err="1" smtClean="0"/>
                        <a:t>Олав</a:t>
                      </a:r>
                      <a:r>
                        <a:rPr lang="ru-RU" sz="1000" baseline="0" dirty="0" smtClean="0"/>
                        <a:t>»</a:t>
                      </a:r>
                      <a:endParaRPr lang="ru-RU" sz="100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Речевое развитие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Рассказывание по картине «Вот это снеговик!» – учить детей составлять рассказы по картине без повторов, закрепить умение придумывать название картины.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Чтение литературных произведений </a:t>
                      </a:r>
                      <a:r>
                        <a:rPr lang="ru-RU" sz="1000" dirty="0" err="1" smtClean="0"/>
                        <a:t>И.Суриков</a:t>
                      </a:r>
                      <a:r>
                        <a:rPr lang="ru-RU" sz="1000" dirty="0" smtClean="0"/>
                        <a:t> «Зима», беседа</a:t>
                      </a:r>
                      <a:r>
                        <a:rPr lang="ru-RU" sz="1000" baseline="0" dirty="0" smtClean="0"/>
                        <a:t> на тему: Острожено гололед»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Загадывание загадок о свойствах воды и снега,</a:t>
                      </a:r>
                      <a:r>
                        <a:rPr lang="ru-RU" sz="1000" baseline="0" dirty="0" smtClean="0"/>
                        <a:t> разучивание стихотворения «Идет зима с морозами»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Чтение литературных произведений русская народная сказка «Снегурочка» , рассказывание по картине «Зимний</a:t>
                      </a:r>
                      <a:r>
                        <a:rPr lang="ru-RU" sz="1000" baseline="0" dirty="0" smtClean="0"/>
                        <a:t> лес»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игра «Закончи предложение», беседа «Правила поведения на горке»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Социально-коммуникативное развитие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Беседа</a:t>
                      </a:r>
                      <a:r>
                        <a:rPr lang="ru-RU" sz="1000" baseline="0" dirty="0" smtClean="0"/>
                        <a:t> на тему «Зима»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Пальчиковые игры «Мы во двор пошли гулять»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Дыхательная гимнастика «Снежинки»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Физкультминутка «Зимние забавы»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Ознакомление детей с коми и русскими народными играми, развитие интереса к народным играм.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Познавательное развитие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Наблюдение за снегопадом, рассматривание снежинок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Изучение свойств льда</a:t>
                      </a:r>
                      <a:r>
                        <a:rPr lang="ru-RU" sz="1000" baseline="0" dirty="0" smtClean="0"/>
                        <a:t> на улице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Наблюдение за снежинками при свете фонаря (кружатся, переливаются, блестят, искрятся).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Лепка снеговика из снега.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Просмотр видеоролика «Снеговик»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в различных видах деятельности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85" y="1553411"/>
            <a:ext cx="3600401" cy="480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3411"/>
            <a:ext cx="3600400" cy="480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13437"/>
          <a:stretch/>
        </p:blipFill>
        <p:spPr>
          <a:xfrm>
            <a:off x="827584" y="337344"/>
            <a:ext cx="2952328" cy="288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1" y="3329608"/>
            <a:ext cx="4047798" cy="303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9608"/>
            <a:ext cx="235572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31587" r="10595"/>
          <a:stretch/>
        </p:blipFill>
        <p:spPr>
          <a:xfrm>
            <a:off x="4355975" y="311046"/>
            <a:ext cx="4403891" cy="284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41115" y="3412038"/>
            <a:ext cx="171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«Снеговик»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8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649183" cy="486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7793"/>
            <a:ext cx="367240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47667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 палочками «Снеговик»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3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435846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8932" r="-4281" b="10496"/>
          <a:stretch/>
        </p:blipFill>
        <p:spPr>
          <a:xfrm>
            <a:off x="3994448" y="2298437"/>
            <a:ext cx="5149552" cy="36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«Почему растаяла Снегурочка», таяние и замерзание воды, зависимость состояния воды от температуры воздуха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3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5643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5" y="1268760"/>
            <a:ext cx="4090138" cy="481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1184" y="548680"/>
            <a:ext cx="4515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«Друзья снеговика»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2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65" y="1396168"/>
            <a:ext cx="3723878" cy="4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68"/>
            <a:ext cx="3960440" cy="496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«Веселый снеговик»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6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38095"/>
          <a:stretch/>
        </p:blipFill>
        <p:spPr>
          <a:xfrm>
            <a:off x="1115616" y="908720"/>
            <a:ext cx="7128792" cy="540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404664"/>
            <a:ext cx="316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Лым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5155" b="11032"/>
          <a:stretch/>
        </p:blipFill>
        <p:spPr>
          <a:xfrm>
            <a:off x="4683132" y="1340769"/>
            <a:ext cx="38467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8889" r="7883" b="17619"/>
          <a:stretch/>
        </p:blipFill>
        <p:spPr>
          <a:xfrm>
            <a:off x="395536" y="1357605"/>
            <a:ext cx="4027004" cy="453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98085" y="5486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снеговика из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2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87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60038"/>
            <a:ext cx="3723878" cy="4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89905" y="499129"/>
            <a:ext cx="3466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прогулки в снежки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/>
          <a:stretch/>
        </p:blipFill>
        <p:spPr>
          <a:xfrm>
            <a:off x="536440" y="1360038"/>
            <a:ext cx="4218266" cy="487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652316"/>
            <a:ext cx="243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Лымморт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9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870"/>
            <a:ext cx="9183357" cy="69088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19256" cy="93610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208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значимость. Актуальность.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Наступила зима – любимое время года детей. Все с нетерпением ждут, когда земля укроется снежным покрывалом. И вот она долгожданная радость: покататься на санках, лыжах, коньках, поиграть в снежки, слепить снеговика.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Снеговик стал символом детских игр и забав. Не зря 18 января – объявлен Всемирным днем снеговика – еще один из любимых праздников детворы. Этот день хороший повод, чтобы собраться всей семьей и провести выходные. Воспитателям только остается поддержать стремление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 к играм, забавам, творчеству – обогатить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имеющиеся знания и навыки, дать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использовать их, пережить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радость открытий, побед и успеха.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22857" r="16547"/>
          <a:stretch/>
        </p:blipFill>
        <p:spPr>
          <a:xfrm>
            <a:off x="1351045" y="1124744"/>
            <a:ext cx="5776512" cy="513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59063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- изготовление костюма снеговик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2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56166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772816"/>
            <a:ext cx="718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«Снеговик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Олав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10932"/>
            <a:ext cx="5094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2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" y="3656856"/>
            <a:ext cx="4437366" cy="295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56856"/>
            <a:ext cx="453650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4674" r="20060" b="6758"/>
          <a:stretch/>
        </p:blipFill>
        <p:spPr>
          <a:xfrm>
            <a:off x="4710844" y="293781"/>
            <a:ext cx="4253644" cy="311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" y="423088"/>
            <a:ext cx="4421622" cy="294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75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2525925" cy="546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389855"/>
            <a:ext cx="409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56" y="980728"/>
            <a:ext cx="4865541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4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8925" y="395953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9" y="2504087"/>
            <a:ext cx="4118451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43" y="980728"/>
            <a:ext cx="456078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24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236296" cy="5427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391937"/>
            <a:ext cx="352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работы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7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42247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58516"/>
            <a:ext cx="4725144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601524"/>
            <a:ext cx="278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работы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5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601524"/>
            <a:ext cx="278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работы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580395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99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« От рождения до школы» под ред. Н. Е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2014, 336с.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«Юный эколог» С. Н Николаева. Серия в помощь воспитателю и педагогу. Издательство «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Мозайка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Синтез» 2002.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экологического воспитания в детском саду. С. Н Николаева. Москва «Просвещение» 2001.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«Неизведанное рядом : занимательные опыты и эксперименты для дошкольников». О. В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Дыбина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М: ТЦ Сфера, 2005. – 192с.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В.В. Занятия по развитию речи в средней группе детского сада. Планы занятий.- М.: МОЗАИКА-СИНТЕЗ, 2010.- 80с.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чтения в детском саду и дома: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4 - 5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лет: Пособие для воспитателей детского сада и родителей/Сост. В.В.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др.-М.:Издательство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Оникс, 2011. - 336с.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Ломбина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 Н. Рюкзачок с загадками / Т. 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Ломбина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 Г. Лукша. – Ростов н/Д : Феникс, 2006.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Луконина Н. Н.,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 Е. Утренники в детском саду: Сценарии о природе. - М.: Айрис – пресс. 2002.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Новым годом. Для чтения родителями детям. - М.: Дрофа - Плюс, 2010. - 80с.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6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905" y="-17996"/>
            <a:ext cx="9183357" cy="6887518"/>
          </a:xfrm>
        </p:spPr>
      </p:pic>
      <p:sp>
        <p:nvSpPr>
          <p:cNvPr id="6" name="TextBox 5"/>
          <p:cNvSpPr txBox="1"/>
          <p:nvPr/>
        </p:nvSpPr>
        <p:spPr>
          <a:xfrm>
            <a:off x="467544" y="980727"/>
            <a:ext cx="83529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у детей повысился интерес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играм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улице.к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исследовательской,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и игровой деятельности, сформировались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свойствах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снега, воды и льда, расширился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и русской речи. Родители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 интерес к совместной проектной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870"/>
            <a:ext cx="9183357" cy="6908870"/>
          </a:xfrm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Развитие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познавательных и творческих способностей детей в процессе получения всесторонней информации о снеговиках, воплощение его образа  в творческой деятельности, приобщение к культуре зимних забав, праздников, традиций.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9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2636912"/>
            <a:ext cx="30243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565" y="-29518"/>
            <a:ext cx="9183357" cy="68875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4" y="1916832"/>
            <a:ext cx="5256584" cy="36724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870"/>
            <a:ext cx="9183357" cy="6908870"/>
          </a:xfr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8488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направленные на детей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 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 детей о зиме и зимних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явлениях.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Расширить знания детей о свойствах воды, снега и льда</a:t>
            </a:r>
          </a:p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детей. 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речь: обогащать словарь, побуждать  составлять рассказы и задавать вопросы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физические способности по средствам игр и забав.</a:t>
            </a: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оспитательные: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у детей любознательность,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совместной деятельности со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взрослыми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сверстниками.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3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870"/>
            <a:ext cx="9183357" cy="6908870"/>
          </a:xfr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8488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направленные на родителей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родителей, детей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к мероприятиям, происходящим в детском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 к совместной проектной деятельности.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6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8280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культуре,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средних групп, воспитатели, воспитатель по изо деятельности, воспитатель по коми языку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педагог-психолог, родители.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содержанию – комбинированный (познавательно-исследовательский, творческий, игровой).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(13.01.2020-24.01.2020).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828092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Планирование работы: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– график: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перспективного планирования.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Работа с родителями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родителей: «Как одевать ребенка зимой?», «Зимние праздники», «18 января Всемирный день Снеговика»(история праздника, секреты лепки снеговика), «20 января- Всемирный день снега или международный день зимних видов спорта»( традиции празднования Всемирного дня снега , интересные факты о снеге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Консультации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безопасности: «Что нельзя делать катаясь на тюбинге», «Как и на чем безопасно кататься с горки», «как вести себя на склоне», «Правила безопасности детей в зимний период».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Выставки для родителей творческих работ детей «Веселый снеговик»,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Друзья снеговика»,  «Мой любимый снеговик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Работа с детьми в различных видах деятельности по проекту.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развлечение «Снеговик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 проекта родителям.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развитие, социально-коммуникативное, познавательное, речевое, физическое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82809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3.Этапы работы над проектом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Подбор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литературных произведений.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Подбор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методической литературы и иллюстративного материала.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Подбор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материалов, атрибутов и игрушек для игровой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Беседа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родителями о предстоящем проекте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Составление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плана основного этапа.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целей и задач проектной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Изготовление картотек «Консультации для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7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s927652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8753"/>
            <a:ext cx="788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13.01 – 17.01.2020.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40166"/>
              </p:ext>
            </p:extLst>
          </p:nvPr>
        </p:nvGraphicFramePr>
        <p:xfrm>
          <a:off x="369031" y="705192"/>
          <a:ext cx="8496942" cy="593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65"/>
                <a:gridCol w="1512168"/>
                <a:gridCol w="1269638"/>
                <a:gridCol w="1416157"/>
                <a:gridCol w="1416157"/>
                <a:gridCol w="1416157"/>
              </a:tblGrid>
              <a:tr h="4195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понедельник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вторник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четверг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пятница</a:t>
                      </a:r>
                      <a:endParaRPr lang="ru-RU" sz="140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Художественно – эстетическое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Рассматривание</a:t>
                      </a:r>
                      <a:r>
                        <a:rPr lang="ru-RU" sz="1050" baseline="0" dirty="0" smtClean="0"/>
                        <a:t> картинок «Зима», расширение кругозора детей по зимней тематике «Зимние пейзажи»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Рассматривание</a:t>
                      </a:r>
                      <a:r>
                        <a:rPr lang="ru-RU" sz="1050" baseline="0" dirty="0" smtClean="0"/>
                        <a:t> альбома «Наши снеговики», прослушивание аудиозаписи вьюги, метели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Аппликация «</a:t>
                      </a:r>
                      <a:r>
                        <a:rPr lang="ru-RU" sz="1050" dirty="0" err="1" smtClean="0"/>
                        <a:t>Снеговичок</a:t>
                      </a:r>
                      <a:r>
                        <a:rPr lang="ru-RU" sz="1050" dirty="0" smtClean="0"/>
                        <a:t>»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Прослушивание</a:t>
                      </a:r>
                      <a:r>
                        <a:rPr lang="ru-RU" sz="1050" baseline="0" dirty="0" smtClean="0"/>
                        <a:t> песни «Танец снеговиков»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Лепка «Друзья снеговика» </a:t>
                      </a:r>
                      <a:endParaRPr lang="ru-RU" sz="105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Игры на прогулки в снежки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Развитие физических качеств: быстроту, ловкость, выносливость во время подвижных игр.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Катание снежков </a:t>
                      </a:r>
                      <a:r>
                        <a:rPr lang="ru-RU" sz="1050" baseline="0" dirty="0" smtClean="0"/>
                        <a:t> и снежных комков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Развитие физических качеств: быстроту, ловкость, выносливость во время подвижных игр.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Метание снежков в цель в спортзале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Речевое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Чтение литературных произведений:</a:t>
                      </a:r>
                    </a:p>
                    <a:p>
                      <a:r>
                        <a:rPr lang="ru-RU" sz="1050" dirty="0" err="1" smtClean="0"/>
                        <a:t>П.Образцов</a:t>
                      </a:r>
                      <a:r>
                        <a:rPr lang="ru-RU" sz="1050" dirty="0" smtClean="0"/>
                        <a:t> «Зима идет», игра «Назови ласково», беседа на тему «Катание на тюбингах»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Беседы:</a:t>
                      </a:r>
                    </a:p>
                    <a:p>
                      <a:r>
                        <a:rPr lang="ru-RU" sz="1050" dirty="0" smtClean="0"/>
                        <a:t>«Зимушка хрустальная» -познакомить с признаками зимы, учить сравнивать зиму и осень.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Чтение литературных произведений:</a:t>
                      </a:r>
                    </a:p>
                    <a:p>
                      <a:r>
                        <a:rPr lang="ru-RU" sz="1050" dirty="0" err="1" smtClean="0"/>
                        <a:t>С.Есенин</a:t>
                      </a:r>
                      <a:r>
                        <a:rPr lang="ru-RU" sz="1050" dirty="0" smtClean="0"/>
                        <a:t> «Поет зима аукает», объяснение</a:t>
                      </a:r>
                      <a:r>
                        <a:rPr lang="ru-RU" sz="1050" baseline="0" dirty="0" smtClean="0"/>
                        <a:t> слов «Снегопад», «гололед», «гололедица»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Беседы:</a:t>
                      </a:r>
                    </a:p>
                    <a:p>
                      <a:r>
                        <a:rPr lang="ru-RU" sz="1050" dirty="0" smtClean="0"/>
                        <a:t>«Зимние развлечения» – расширить знания детей о зиме, развивать общение, активизировать словарь детей.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Беседы: «Зимние приметы, пословицы и поговорки», повторение правил поведения</a:t>
                      </a:r>
                      <a:r>
                        <a:rPr lang="ru-RU" sz="1050" baseline="0" dirty="0" smtClean="0"/>
                        <a:t> на зимних дорогах, словесная игра «Хорошо-плохо»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Социально-коммуникативное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Составление из геометрических фигур снеговика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Игры с водой (холодная,</a:t>
                      </a:r>
                      <a:r>
                        <a:rPr lang="ru-RU" sz="1050" baseline="0" dirty="0" smtClean="0"/>
                        <a:t> теплая, горячая,  тает не тает лед, 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Игры</a:t>
                      </a:r>
                      <a:r>
                        <a:rPr lang="ru-RU" sz="1050" baseline="0" dirty="0" smtClean="0"/>
                        <a:t> с блоками </a:t>
                      </a:r>
                      <a:r>
                        <a:rPr lang="ru-RU" sz="1050" baseline="0" dirty="0" err="1" smtClean="0"/>
                        <a:t>Дьеныша</a:t>
                      </a:r>
                      <a:r>
                        <a:rPr lang="ru-RU" sz="1050" baseline="0" dirty="0" smtClean="0"/>
                        <a:t> «Составь снеговика»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Пальчиковые игры «Снежок», «Санки»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Рассматривание</a:t>
                      </a:r>
                      <a:r>
                        <a:rPr lang="ru-RU" sz="1050" baseline="0" dirty="0" smtClean="0"/>
                        <a:t> и беседа на тему «Зима» во время прогулки </a:t>
                      </a:r>
                      <a:endParaRPr lang="ru-RU" sz="1050" dirty="0"/>
                    </a:p>
                  </a:txBody>
                  <a:tcPr/>
                </a:tc>
              </a:tr>
              <a:tr h="8291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Познавательное развитие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Эксперименты: свойства снега, его пластичность (можно лепить)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Эксперименты: таяние и замерзание воды (в</a:t>
                      </a:r>
                      <a:r>
                        <a:rPr lang="ru-RU" sz="1050" baseline="0" dirty="0" smtClean="0"/>
                        <a:t> помещении)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Эксперименты: зависимость состояния воды от температуры воздуха (в помещении)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Наблюдения за снегом, свойства снега ( скрипит под ногами, липкий и т.п.)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Изучение свойств</a:t>
                      </a:r>
                      <a:r>
                        <a:rPr lang="ru-RU" sz="1050" baseline="0" dirty="0" smtClean="0"/>
                        <a:t> снега на улице (рыхлый,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1362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Муниципальное бюджетное дошкольное образовательное учреждение  «Детский сад №1 комбинированного вида» п. Жешарт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Александр</cp:lastModifiedBy>
  <cp:revision>53</cp:revision>
  <dcterms:created xsi:type="dcterms:W3CDTF">2020-02-25T17:48:48Z</dcterms:created>
  <dcterms:modified xsi:type="dcterms:W3CDTF">2022-02-10T15:15:47Z</dcterms:modified>
</cp:coreProperties>
</file>